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0" r:id="rId2"/>
    <p:sldId id="273" r:id="rId3"/>
    <p:sldId id="293" r:id="rId4"/>
    <p:sldId id="296" r:id="rId5"/>
    <p:sldId id="294" r:id="rId6"/>
    <p:sldId id="299" r:id="rId7"/>
    <p:sldId id="297" r:id="rId8"/>
    <p:sldId id="292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7B01D-A799-4DD1-B681-5303759105B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6200F68-9F02-441C-94B1-478182F70032}">
      <dgm:prSet phldrT="[Texto]" custT="1"/>
      <dgm:spPr/>
      <dgm:t>
        <a:bodyPr/>
        <a:lstStyle/>
        <a:p>
          <a:r>
            <a:rPr lang="es-ES" sz="2000" b="1" dirty="0" err="1" smtClean="0"/>
            <a:t>Moderator</a:t>
          </a:r>
          <a:endParaRPr lang="es-ES" sz="2000" b="1" dirty="0"/>
        </a:p>
      </dgm:t>
    </dgm:pt>
    <dgm:pt modelId="{708A14C0-0A0F-40C1-9299-AD6ECEB0F54A}" type="parTrans" cxnId="{9C16A4E9-576F-4041-A719-A93525AFC433}">
      <dgm:prSet/>
      <dgm:spPr/>
      <dgm:t>
        <a:bodyPr/>
        <a:lstStyle/>
        <a:p>
          <a:endParaRPr lang="es-ES"/>
        </a:p>
      </dgm:t>
    </dgm:pt>
    <dgm:pt modelId="{691A6F25-B3DA-4C63-8CB9-FFEBB8A19B1C}" type="sibTrans" cxnId="{9C16A4E9-576F-4041-A719-A93525AFC433}">
      <dgm:prSet/>
      <dgm:spPr/>
      <dgm:t>
        <a:bodyPr/>
        <a:lstStyle/>
        <a:p>
          <a:endParaRPr lang="es-ES"/>
        </a:p>
      </dgm:t>
    </dgm:pt>
    <dgm:pt modelId="{23C2BA8E-80E5-424E-9330-19E5230A72F7}">
      <dgm:prSet phldrT="[Texto]" custT="1"/>
      <dgm:spPr/>
      <dgm:t>
        <a:bodyPr/>
        <a:lstStyle/>
        <a:p>
          <a:r>
            <a:rPr lang="es-ES" sz="2000" b="1" dirty="0" err="1" smtClean="0"/>
            <a:t>Screens</a:t>
          </a:r>
          <a:r>
            <a:rPr lang="es-ES" sz="2000" b="1" dirty="0" smtClean="0"/>
            <a:t> (3)</a:t>
          </a:r>
          <a:endParaRPr lang="es-ES" sz="2000" b="1" dirty="0"/>
        </a:p>
      </dgm:t>
    </dgm:pt>
    <dgm:pt modelId="{FBC935B5-D359-46C3-8ACF-85A430DC3C55}" type="parTrans" cxnId="{56597637-354F-4A43-ACAF-642BB5B703BE}">
      <dgm:prSet/>
      <dgm:spPr/>
      <dgm:t>
        <a:bodyPr/>
        <a:lstStyle/>
        <a:p>
          <a:endParaRPr lang="es-ES"/>
        </a:p>
      </dgm:t>
    </dgm:pt>
    <dgm:pt modelId="{CB1307B2-FD67-4284-BEFC-00E81536AAD2}" type="sibTrans" cxnId="{56597637-354F-4A43-ACAF-642BB5B703BE}">
      <dgm:prSet/>
      <dgm:spPr/>
      <dgm:t>
        <a:bodyPr/>
        <a:lstStyle/>
        <a:p>
          <a:endParaRPr lang="es-ES"/>
        </a:p>
      </dgm:t>
    </dgm:pt>
    <dgm:pt modelId="{BBC027D0-4984-42A6-81E2-B6D8A6775D9F}">
      <dgm:prSet phldrT="[Texto]"/>
      <dgm:spPr/>
      <dgm:t>
        <a:bodyPr/>
        <a:lstStyle/>
        <a:p>
          <a:r>
            <a:rPr lang="es-ES" b="1" dirty="0" err="1" smtClean="0"/>
            <a:t>Polls</a:t>
          </a:r>
          <a:endParaRPr lang="es-ES" b="1" dirty="0"/>
        </a:p>
      </dgm:t>
    </dgm:pt>
    <dgm:pt modelId="{7B316EF7-9A19-4A48-ADA3-256A3F7E9E2D}" type="parTrans" cxnId="{AC2B9846-CA71-4B31-A359-33AFC18C09E7}">
      <dgm:prSet/>
      <dgm:spPr/>
      <dgm:t>
        <a:bodyPr/>
        <a:lstStyle/>
        <a:p>
          <a:endParaRPr lang="es-ES"/>
        </a:p>
      </dgm:t>
    </dgm:pt>
    <dgm:pt modelId="{E6403362-E562-4F12-9BC1-46CE918497AB}" type="sibTrans" cxnId="{AC2B9846-CA71-4B31-A359-33AFC18C09E7}">
      <dgm:prSet/>
      <dgm:spPr/>
      <dgm:t>
        <a:bodyPr/>
        <a:lstStyle/>
        <a:p>
          <a:endParaRPr lang="es-ES"/>
        </a:p>
      </dgm:t>
    </dgm:pt>
    <dgm:pt modelId="{52D9BF03-7B0C-4569-8402-EC017459D169}">
      <dgm:prSet phldrT="[Texto]"/>
      <dgm:spPr/>
      <dgm:t>
        <a:bodyPr/>
        <a:lstStyle/>
        <a:p>
          <a:r>
            <a:rPr lang="es-ES" b="1" dirty="0" smtClean="0"/>
            <a:t>Digital </a:t>
          </a:r>
          <a:r>
            <a:rPr lang="es-ES" b="1" dirty="0" err="1" smtClean="0"/>
            <a:t>writing</a:t>
          </a:r>
          <a:r>
            <a:rPr lang="es-ES" b="1" dirty="0" smtClean="0"/>
            <a:t> </a:t>
          </a:r>
          <a:r>
            <a:rPr lang="es-ES" b="1" dirty="0" err="1" smtClean="0"/>
            <a:t>pad</a:t>
          </a:r>
          <a:endParaRPr lang="es-ES" b="1" dirty="0"/>
        </a:p>
      </dgm:t>
    </dgm:pt>
    <dgm:pt modelId="{B6EFE538-3341-4293-9A68-11C26357835E}" type="parTrans" cxnId="{51C77F97-D59F-4777-9F30-56A0482B2546}">
      <dgm:prSet/>
      <dgm:spPr/>
      <dgm:t>
        <a:bodyPr/>
        <a:lstStyle/>
        <a:p>
          <a:endParaRPr lang="es-ES"/>
        </a:p>
      </dgm:t>
    </dgm:pt>
    <dgm:pt modelId="{238E73DE-7FFA-447C-BC16-E7B50CFB1E4B}" type="sibTrans" cxnId="{51C77F97-D59F-4777-9F30-56A0482B2546}">
      <dgm:prSet/>
      <dgm:spPr/>
      <dgm:t>
        <a:bodyPr/>
        <a:lstStyle/>
        <a:p>
          <a:endParaRPr lang="es-ES"/>
        </a:p>
      </dgm:t>
    </dgm:pt>
    <dgm:pt modelId="{8E39CE9F-474A-42BB-81B8-ABCECD37EC0C}">
      <dgm:prSet custT="1"/>
      <dgm:spPr/>
      <dgm:t>
        <a:bodyPr/>
        <a:lstStyle/>
        <a:p>
          <a:r>
            <a:rPr lang="es-ES" sz="2000" b="1" dirty="0" smtClean="0"/>
            <a:t>Internet </a:t>
          </a:r>
          <a:r>
            <a:rPr lang="es-ES" sz="2000" b="1" dirty="0" err="1" smtClean="0"/>
            <a:t>connection</a:t>
          </a:r>
          <a:endParaRPr lang="es-ES" sz="2000" b="1" dirty="0"/>
        </a:p>
      </dgm:t>
    </dgm:pt>
    <dgm:pt modelId="{31B95301-64F1-483C-B636-1522CA18EF8C}" type="parTrans" cxnId="{B9FE18F8-DDF3-41E7-A600-FD81AA2F79D7}">
      <dgm:prSet/>
      <dgm:spPr/>
      <dgm:t>
        <a:bodyPr/>
        <a:lstStyle/>
        <a:p>
          <a:endParaRPr lang="es-ES"/>
        </a:p>
      </dgm:t>
    </dgm:pt>
    <dgm:pt modelId="{6FB804A2-0A63-4D54-B103-998BA04E32B1}" type="sibTrans" cxnId="{B9FE18F8-DDF3-41E7-A600-FD81AA2F79D7}">
      <dgm:prSet/>
      <dgm:spPr/>
      <dgm:t>
        <a:bodyPr/>
        <a:lstStyle/>
        <a:p>
          <a:endParaRPr lang="es-ES"/>
        </a:p>
      </dgm:t>
    </dgm:pt>
    <dgm:pt modelId="{9246E4E0-5B75-4BC0-91A7-4D300EC41749}">
      <dgm:prSet custT="1"/>
      <dgm:spPr/>
      <dgm:t>
        <a:bodyPr/>
        <a:lstStyle/>
        <a:p>
          <a:r>
            <a:rPr lang="es-ES" sz="2000" b="1" dirty="0" err="1" smtClean="0"/>
            <a:t>Contingency</a:t>
          </a:r>
          <a:r>
            <a:rPr lang="es-ES" sz="2000" b="1" dirty="0" smtClean="0"/>
            <a:t> plan</a:t>
          </a:r>
          <a:endParaRPr lang="es-ES" sz="2000" b="1" dirty="0"/>
        </a:p>
      </dgm:t>
    </dgm:pt>
    <dgm:pt modelId="{12B66305-C788-44C7-AF0D-B297C87496A1}" type="parTrans" cxnId="{DE2458F5-8090-4D67-B66B-AD12E27CEE7D}">
      <dgm:prSet/>
      <dgm:spPr/>
      <dgm:t>
        <a:bodyPr/>
        <a:lstStyle/>
        <a:p>
          <a:endParaRPr lang="es-ES"/>
        </a:p>
      </dgm:t>
    </dgm:pt>
    <dgm:pt modelId="{19FCF78F-B60A-4910-90A6-EEC5957E495E}" type="sibTrans" cxnId="{DE2458F5-8090-4D67-B66B-AD12E27CEE7D}">
      <dgm:prSet/>
      <dgm:spPr/>
      <dgm:t>
        <a:bodyPr/>
        <a:lstStyle/>
        <a:p>
          <a:endParaRPr lang="es-ES"/>
        </a:p>
      </dgm:t>
    </dgm:pt>
    <dgm:pt modelId="{93EB4F51-1BCF-403B-AE00-848F5F9A425E}" type="pres">
      <dgm:prSet presAssocID="{FEE7B01D-A799-4DD1-B681-5303759105B1}" presName="cycle" presStyleCnt="0">
        <dgm:presLayoutVars>
          <dgm:dir/>
          <dgm:resizeHandles val="exact"/>
        </dgm:presLayoutVars>
      </dgm:prSet>
      <dgm:spPr/>
    </dgm:pt>
    <dgm:pt modelId="{F62A32F2-ECE5-4546-8EDF-FC2B3DD0D0F2}" type="pres">
      <dgm:prSet presAssocID="{9246E4E0-5B75-4BC0-91A7-4D300EC41749}" presName="node" presStyleLbl="node1" presStyleIdx="0" presStyleCnt="6" custScaleX="1827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ADE592-B06E-436D-9009-4DC63BB20F56}" type="pres">
      <dgm:prSet presAssocID="{19FCF78F-B60A-4910-90A6-EEC5957E495E}" presName="sibTrans" presStyleLbl="sibTrans2D1" presStyleIdx="0" presStyleCnt="6"/>
      <dgm:spPr/>
    </dgm:pt>
    <dgm:pt modelId="{539E83E2-BE11-44A2-9A10-4F162540EE12}" type="pres">
      <dgm:prSet presAssocID="{19FCF78F-B60A-4910-90A6-EEC5957E495E}" presName="connectorText" presStyleLbl="sibTrans2D1" presStyleIdx="0" presStyleCnt="6"/>
      <dgm:spPr/>
    </dgm:pt>
    <dgm:pt modelId="{9E2407DB-B461-4BEB-B26C-9EC1B326849E}" type="pres">
      <dgm:prSet presAssocID="{8E39CE9F-474A-42BB-81B8-ABCECD37EC0C}" presName="node" presStyleLbl="node1" presStyleIdx="1" presStyleCnt="6" custScaleX="249661" custScaleY="130898" custRadScaleRad="178931" custRadScaleInc="316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B4F57A-3E7B-4AEF-BE77-84772C38226B}" type="pres">
      <dgm:prSet presAssocID="{6FB804A2-0A63-4D54-B103-998BA04E32B1}" presName="sibTrans" presStyleLbl="sibTrans2D1" presStyleIdx="1" presStyleCnt="6"/>
      <dgm:spPr/>
    </dgm:pt>
    <dgm:pt modelId="{59CD4C41-BB25-4706-AB75-BCCB63DE558D}" type="pres">
      <dgm:prSet presAssocID="{6FB804A2-0A63-4D54-B103-998BA04E32B1}" presName="connectorText" presStyleLbl="sibTrans2D1" presStyleIdx="1" presStyleCnt="6"/>
      <dgm:spPr/>
    </dgm:pt>
    <dgm:pt modelId="{6DF9EFE4-3766-468C-A0C3-859F6E455B26}" type="pres">
      <dgm:prSet presAssocID="{16200F68-9F02-441C-94B1-478182F70032}" presName="node" presStyleLbl="node1" presStyleIdx="2" presStyleCnt="6" custScaleX="172652" custScaleY="114621" custRadScaleRad="170814" custRadScaleInc="-439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1A7081-FFB2-4563-82ED-97DC6AF46C5E}" type="pres">
      <dgm:prSet presAssocID="{691A6F25-B3DA-4C63-8CB9-FFEBB8A19B1C}" presName="sibTrans" presStyleLbl="sibTrans2D1" presStyleIdx="2" presStyleCnt="6"/>
      <dgm:spPr/>
    </dgm:pt>
    <dgm:pt modelId="{CA1BE5F1-EF0F-4731-BD41-2D14723FCF5A}" type="pres">
      <dgm:prSet presAssocID="{691A6F25-B3DA-4C63-8CB9-FFEBB8A19B1C}" presName="connectorText" presStyleLbl="sibTrans2D1" presStyleIdx="2" presStyleCnt="6"/>
      <dgm:spPr/>
    </dgm:pt>
    <dgm:pt modelId="{23142D79-C7E5-4736-A536-D6250A61E187}" type="pres">
      <dgm:prSet presAssocID="{23C2BA8E-80E5-424E-9330-19E5230A72F7}" presName="node" presStyleLbl="node1" presStyleIdx="3" presStyleCnt="6" custScaleX="146752">
        <dgm:presLayoutVars>
          <dgm:bulletEnabled val="1"/>
        </dgm:presLayoutVars>
      </dgm:prSet>
      <dgm:spPr/>
    </dgm:pt>
    <dgm:pt modelId="{35EAF0D0-12C2-42E1-AAFC-E38A97F0B2D5}" type="pres">
      <dgm:prSet presAssocID="{CB1307B2-FD67-4284-BEFC-00E81536AAD2}" presName="sibTrans" presStyleLbl="sibTrans2D1" presStyleIdx="3" presStyleCnt="6"/>
      <dgm:spPr/>
    </dgm:pt>
    <dgm:pt modelId="{6DE43311-2E1E-4A48-B907-02078B5E6A34}" type="pres">
      <dgm:prSet presAssocID="{CB1307B2-FD67-4284-BEFC-00E81536AAD2}" presName="connectorText" presStyleLbl="sibTrans2D1" presStyleIdx="3" presStyleCnt="6"/>
      <dgm:spPr/>
    </dgm:pt>
    <dgm:pt modelId="{CC62D81D-6823-440C-B8CA-2C2299C8D901}" type="pres">
      <dgm:prSet presAssocID="{BBC027D0-4984-42A6-81E2-B6D8A6775D9F}" presName="node" presStyleLbl="node1" presStyleIdx="4" presStyleCnt="6" custScaleX="149024" custRadScaleRad="117317" custRadScaleInc="17523">
        <dgm:presLayoutVars>
          <dgm:bulletEnabled val="1"/>
        </dgm:presLayoutVars>
      </dgm:prSet>
      <dgm:spPr/>
    </dgm:pt>
    <dgm:pt modelId="{597E5A31-AC40-4DCC-8879-1C11A1385281}" type="pres">
      <dgm:prSet presAssocID="{E6403362-E562-4F12-9BC1-46CE918497AB}" presName="sibTrans" presStyleLbl="sibTrans2D1" presStyleIdx="4" presStyleCnt="6"/>
      <dgm:spPr/>
    </dgm:pt>
    <dgm:pt modelId="{709E00A7-6185-4CE9-BBE8-5911B37C882B}" type="pres">
      <dgm:prSet presAssocID="{E6403362-E562-4F12-9BC1-46CE918497AB}" presName="connectorText" presStyleLbl="sibTrans2D1" presStyleIdx="4" presStyleCnt="6"/>
      <dgm:spPr/>
    </dgm:pt>
    <dgm:pt modelId="{A69965EC-4931-4F35-B653-694502C21DAC}" type="pres">
      <dgm:prSet presAssocID="{52D9BF03-7B0C-4569-8402-EC017459D169}" presName="node" presStyleLbl="node1" presStyleIdx="5" presStyleCnt="6" custScaleX="177957" custRadScaleRad="170900" custRadScaleInc="-3617">
        <dgm:presLayoutVars>
          <dgm:bulletEnabled val="1"/>
        </dgm:presLayoutVars>
      </dgm:prSet>
      <dgm:spPr/>
    </dgm:pt>
    <dgm:pt modelId="{667A7E33-7C49-4D35-A48C-915508F74CF6}" type="pres">
      <dgm:prSet presAssocID="{238E73DE-7FFA-447C-BC16-E7B50CFB1E4B}" presName="sibTrans" presStyleLbl="sibTrans2D1" presStyleIdx="5" presStyleCnt="6"/>
      <dgm:spPr/>
    </dgm:pt>
    <dgm:pt modelId="{9F5F6C25-2DFB-461E-8DB6-83B1F3861BB7}" type="pres">
      <dgm:prSet presAssocID="{238E73DE-7FFA-447C-BC16-E7B50CFB1E4B}" presName="connectorText" presStyleLbl="sibTrans2D1" presStyleIdx="5" presStyleCnt="6"/>
      <dgm:spPr/>
    </dgm:pt>
  </dgm:ptLst>
  <dgm:cxnLst>
    <dgm:cxn modelId="{4FF7186B-A478-4A8F-A112-5A72BEDC71C6}" type="presOf" srcId="{16200F68-9F02-441C-94B1-478182F70032}" destId="{6DF9EFE4-3766-468C-A0C3-859F6E455B26}" srcOrd="0" destOrd="0" presId="urn:microsoft.com/office/officeart/2005/8/layout/cycle2"/>
    <dgm:cxn modelId="{31038E91-3EFE-4C9A-9480-D0FA753FF9D4}" type="presOf" srcId="{691A6F25-B3DA-4C63-8CB9-FFEBB8A19B1C}" destId="{CA1BE5F1-EF0F-4731-BD41-2D14723FCF5A}" srcOrd="1" destOrd="0" presId="urn:microsoft.com/office/officeart/2005/8/layout/cycle2"/>
    <dgm:cxn modelId="{214EEF0F-D7AE-4DBF-BEE9-360D251F0EE4}" type="presOf" srcId="{CB1307B2-FD67-4284-BEFC-00E81536AAD2}" destId="{35EAF0D0-12C2-42E1-AAFC-E38A97F0B2D5}" srcOrd="0" destOrd="0" presId="urn:microsoft.com/office/officeart/2005/8/layout/cycle2"/>
    <dgm:cxn modelId="{56597637-354F-4A43-ACAF-642BB5B703BE}" srcId="{FEE7B01D-A799-4DD1-B681-5303759105B1}" destId="{23C2BA8E-80E5-424E-9330-19E5230A72F7}" srcOrd="3" destOrd="0" parTransId="{FBC935B5-D359-46C3-8ACF-85A430DC3C55}" sibTransId="{CB1307B2-FD67-4284-BEFC-00E81536AAD2}"/>
    <dgm:cxn modelId="{F186FC95-AC11-4B13-AF10-8354FB86ECC1}" type="presOf" srcId="{238E73DE-7FFA-447C-BC16-E7B50CFB1E4B}" destId="{667A7E33-7C49-4D35-A48C-915508F74CF6}" srcOrd="0" destOrd="0" presId="urn:microsoft.com/office/officeart/2005/8/layout/cycle2"/>
    <dgm:cxn modelId="{691A2D0D-8722-455A-95ED-0EB59E5B618B}" type="presOf" srcId="{CB1307B2-FD67-4284-BEFC-00E81536AAD2}" destId="{6DE43311-2E1E-4A48-B907-02078B5E6A34}" srcOrd="1" destOrd="0" presId="urn:microsoft.com/office/officeart/2005/8/layout/cycle2"/>
    <dgm:cxn modelId="{7220695C-5E19-4255-96B3-24405D7F7EC3}" type="presOf" srcId="{E6403362-E562-4F12-9BC1-46CE918497AB}" destId="{597E5A31-AC40-4DCC-8879-1C11A1385281}" srcOrd="0" destOrd="0" presId="urn:microsoft.com/office/officeart/2005/8/layout/cycle2"/>
    <dgm:cxn modelId="{8CB4E3CF-5B82-43B8-A1AB-34CF027EC1BA}" type="presOf" srcId="{6FB804A2-0A63-4D54-B103-998BA04E32B1}" destId="{59CD4C41-BB25-4706-AB75-BCCB63DE558D}" srcOrd="1" destOrd="0" presId="urn:microsoft.com/office/officeart/2005/8/layout/cycle2"/>
    <dgm:cxn modelId="{AC2B9846-CA71-4B31-A359-33AFC18C09E7}" srcId="{FEE7B01D-A799-4DD1-B681-5303759105B1}" destId="{BBC027D0-4984-42A6-81E2-B6D8A6775D9F}" srcOrd="4" destOrd="0" parTransId="{7B316EF7-9A19-4A48-ADA3-256A3F7E9E2D}" sibTransId="{E6403362-E562-4F12-9BC1-46CE918497AB}"/>
    <dgm:cxn modelId="{8A93070E-3149-41F6-8B29-E176345CE44C}" type="presOf" srcId="{6FB804A2-0A63-4D54-B103-998BA04E32B1}" destId="{B8B4F57A-3E7B-4AEF-BE77-84772C38226B}" srcOrd="0" destOrd="0" presId="urn:microsoft.com/office/officeart/2005/8/layout/cycle2"/>
    <dgm:cxn modelId="{597D2D5C-A4CB-44D1-AF83-1623A57DB0E0}" type="presOf" srcId="{19FCF78F-B60A-4910-90A6-EEC5957E495E}" destId="{539E83E2-BE11-44A2-9A10-4F162540EE12}" srcOrd="1" destOrd="0" presId="urn:microsoft.com/office/officeart/2005/8/layout/cycle2"/>
    <dgm:cxn modelId="{AE134CFE-6E5A-40E0-B065-D401F77EE14F}" type="presOf" srcId="{19FCF78F-B60A-4910-90A6-EEC5957E495E}" destId="{2FADE592-B06E-436D-9009-4DC63BB20F56}" srcOrd="0" destOrd="0" presId="urn:microsoft.com/office/officeart/2005/8/layout/cycle2"/>
    <dgm:cxn modelId="{A5BF3AB9-D05A-4B1B-A83D-D70BEAAE2669}" type="presOf" srcId="{9246E4E0-5B75-4BC0-91A7-4D300EC41749}" destId="{F62A32F2-ECE5-4546-8EDF-FC2B3DD0D0F2}" srcOrd="0" destOrd="0" presId="urn:microsoft.com/office/officeart/2005/8/layout/cycle2"/>
    <dgm:cxn modelId="{51C77F97-D59F-4777-9F30-56A0482B2546}" srcId="{FEE7B01D-A799-4DD1-B681-5303759105B1}" destId="{52D9BF03-7B0C-4569-8402-EC017459D169}" srcOrd="5" destOrd="0" parTransId="{B6EFE538-3341-4293-9A68-11C26357835E}" sibTransId="{238E73DE-7FFA-447C-BC16-E7B50CFB1E4B}"/>
    <dgm:cxn modelId="{DE2458F5-8090-4D67-B66B-AD12E27CEE7D}" srcId="{FEE7B01D-A799-4DD1-B681-5303759105B1}" destId="{9246E4E0-5B75-4BC0-91A7-4D300EC41749}" srcOrd="0" destOrd="0" parTransId="{12B66305-C788-44C7-AF0D-B297C87496A1}" sibTransId="{19FCF78F-B60A-4910-90A6-EEC5957E495E}"/>
    <dgm:cxn modelId="{4903F02F-9C62-48FC-A258-67CE3CDE9889}" type="presOf" srcId="{691A6F25-B3DA-4C63-8CB9-FFEBB8A19B1C}" destId="{941A7081-FFB2-4563-82ED-97DC6AF46C5E}" srcOrd="0" destOrd="0" presId="urn:microsoft.com/office/officeart/2005/8/layout/cycle2"/>
    <dgm:cxn modelId="{F86DA385-AE84-470A-8DBA-3448C6A14644}" type="presOf" srcId="{52D9BF03-7B0C-4569-8402-EC017459D169}" destId="{A69965EC-4931-4F35-B653-694502C21DAC}" srcOrd="0" destOrd="0" presId="urn:microsoft.com/office/officeart/2005/8/layout/cycle2"/>
    <dgm:cxn modelId="{147BDF57-2AA8-4C15-ACB8-07B3605041A8}" type="presOf" srcId="{E6403362-E562-4F12-9BC1-46CE918497AB}" destId="{709E00A7-6185-4CE9-BBE8-5911B37C882B}" srcOrd="1" destOrd="0" presId="urn:microsoft.com/office/officeart/2005/8/layout/cycle2"/>
    <dgm:cxn modelId="{88831FAD-35F9-4958-9363-19D1D17732E6}" type="presOf" srcId="{FEE7B01D-A799-4DD1-B681-5303759105B1}" destId="{93EB4F51-1BCF-403B-AE00-848F5F9A425E}" srcOrd="0" destOrd="0" presId="urn:microsoft.com/office/officeart/2005/8/layout/cycle2"/>
    <dgm:cxn modelId="{E5EC8BBB-975F-4FC0-835E-CE0A50CB4A52}" type="presOf" srcId="{238E73DE-7FFA-447C-BC16-E7B50CFB1E4B}" destId="{9F5F6C25-2DFB-461E-8DB6-83B1F3861BB7}" srcOrd="1" destOrd="0" presId="urn:microsoft.com/office/officeart/2005/8/layout/cycle2"/>
    <dgm:cxn modelId="{AEC2B615-7811-40A8-B540-079CCFB671AA}" type="presOf" srcId="{BBC027D0-4984-42A6-81E2-B6D8A6775D9F}" destId="{CC62D81D-6823-440C-B8CA-2C2299C8D901}" srcOrd="0" destOrd="0" presId="urn:microsoft.com/office/officeart/2005/8/layout/cycle2"/>
    <dgm:cxn modelId="{075784FA-9E9D-485A-8385-728AA9A10DF7}" type="presOf" srcId="{8E39CE9F-474A-42BB-81B8-ABCECD37EC0C}" destId="{9E2407DB-B461-4BEB-B26C-9EC1B326849E}" srcOrd="0" destOrd="0" presId="urn:microsoft.com/office/officeart/2005/8/layout/cycle2"/>
    <dgm:cxn modelId="{B9FE18F8-DDF3-41E7-A600-FD81AA2F79D7}" srcId="{FEE7B01D-A799-4DD1-B681-5303759105B1}" destId="{8E39CE9F-474A-42BB-81B8-ABCECD37EC0C}" srcOrd="1" destOrd="0" parTransId="{31B95301-64F1-483C-B636-1522CA18EF8C}" sibTransId="{6FB804A2-0A63-4D54-B103-998BA04E32B1}"/>
    <dgm:cxn modelId="{E0817E99-083E-47CC-9FF4-A27AD012B8AB}" type="presOf" srcId="{23C2BA8E-80E5-424E-9330-19E5230A72F7}" destId="{23142D79-C7E5-4736-A536-D6250A61E187}" srcOrd="0" destOrd="0" presId="urn:microsoft.com/office/officeart/2005/8/layout/cycle2"/>
    <dgm:cxn modelId="{9C16A4E9-576F-4041-A719-A93525AFC433}" srcId="{FEE7B01D-A799-4DD1-B681-5303759105B1}" destId="{16200F68-9F02-441C-94B1-478182F70032}" srcOrd="2" destOrd="0" parTransId="{708A14C0-0A0F-40C1-9299-AD6ECEB0F54A}" sibTransId="{691A6F25-B3DA-4C63-8CB9-FFEBB8A19B1C}"/>
    <dgm:cxn modelId="{09303110-7F8D-4FF3-8CC1-86D16E6D0AED}" type="presParOf" srcId="{93EB4F51-1BCF-403B-AE00-848F5F9A425E}" destId="{F62A32F2-ECE5-4546-8EDF-FC2B3DD0D0F2}" srcOrd="0" destOrd="0" presId="urn:microsoft.com/office/officeart/2005/8/layout/cycle2"/>
    <dgm:cxn modelId="{7BCFF70F-5934-4978-B656-1C5E3FE1E55D}" type="presParOf" srcId="{93EB4F51-1BCF-403B-AE00-848F5F9A425E}" destId="{2FADE592-B06E-436D-9009-4DC63BB20F56}" srcOrd="1" destOrd="0" presId="urn:microsoft.com/office/officeart/2005/8/layout/cycle2"/>
    <dgm:cxn modelId="{5779E6EE-4F71-468C-9E94-AAD0EF256C88}" type="presParOf" srcId="{2FADE592-B06E-436D-9009-4DC63BB20F56}" destId="{539E83E2-BE11-44A2-9A10-4F162540EE12}" srcOrd="0" destOrd="0" presId="urn:microsoft.com/office/officeart/2005/8/layout/cycle2"/>
    <dgm:cxn modelId="{583F9D79-478B-4C55-A4F0-188BCED6AC9E}" type="presParOf" srcId="{93EB4F51-1BCF-403B-AE00-848F5F9A425E}" destId="{9E2407DB-B461-4BEB-B26C-9EC1B326849E}" srcOrd="2" destOrd="0" presId="urn:microsoft.com/office/officeart/2005/8/layout/cycle2"/>
    <dgm:cxn modelId="{6DAE5B73-3F8B-4C1F-9DC7-D9F0ADEE32CC}" type="presParOf" srcId="{93EB4F51-1BCF-403B-AE00-848F5F9A425E}" destId="{B8B4F57A-3E7B-4AEF-BE77-84772C38226B}" srcOrd="3" destOrd="0" presId="urn:microsoft.com/office/officeart/2005/8/layout/cycle2"/>
    <dgm:cxn modelId="{A91E77F0-B603-4EE9-A55A-625C3B4F21B4}" type="presParOf" srcId="{B8B4F57A-3E7B-4AEF-BE77-84772C38226B}" destId="{59CD4C41-BB25-4706-AB75-BCCB63DE558D}" srcOrd="0" destOrd="0" presId="urn:microsoft.com/office/officeart/2005/8/layout/cycle2"/>
    <dgm:cxn modelId="{5E5A40BD-F444-4A32-8430-DEB3AE381339}" type="presParOf" srcId="{93EB4F51-1BCF-403B-AE00-848F5F9A425E}" destId="{6DF9EFE4-3766-468C-A0C3-859F6E455B26}" srcOrd="4" destOrd="0" presId="urn:microsoft.com/office/officeart/2005/8/layout/cycle2"/>
    <dgm:cxn modelId="{68BA283B-5757-4549-9301-2A29FDD5AD8A}" type="presParOf" srcId="{93EB4F51-1BCF-403B-AE00-848F5F9A425E}" destId="{941A7081-FFB2-4563-82ED-97DC6AF46C5E}" srcOrd="5" destOrd="0" presId="urn:microsoft.com/office/officeart/2005/8/layout/cycle2"/>
    <dgm:cxn modelId="{1C841E5A-A97E-41B8-9CC7-FB2682E017C6}" type="presParOf" srcId="{941A7081-FFB2-4563-82ED-97DC6AF46C5E}" destId="{CA1BE5F1-EF0F-4731-BD41-2D14723FCF5A}" srcOrd="0" destOrd="0" presId="urn:microsoft.com/office/officeart/2005/8/layout/cycle2"/>
    <dgm:cxn modelId="{8ADA0DE9-5369-4036-8DC1-E462CC654E05}" type="presParOf" srcId="{93EB4F51-1BCF-403B-AE00-848F5F9A425E}" destId="{23142D79-C7E5-4736-A536-D6250A61E187}" srcOrd="6" destOrd="0" presId="urn:microsoft.com/office/officeart/2005/8/layout/cycle2"/>
    <dgm:cxn modelId="{7A42F268-5B65-43C9-A639-7F142FB44C7C}" type="presParOf" srcId="{93EB4F51-1BCF-403B-AE00-848F5F9A425E}" destId="{35EAF0D0-12C2-42E1-AAFC-E38A97F0B2D5}" srcOrd="7" destOrd="0" presId="urn:microsoft.com/office/officeart/2005/8/layout/cycle2"/>
    <dgm:cxn modelId="{BBA68158-9416-4FB1-8EED-8145F66C0EB3}" type="presParOf" srcId="{35EAF0D0-12C2-42E1-AAFC-E38A97F0B2D5}" destId="{6DE43311-2E1E-4A48-B907-02078B5E6A34}" srcOrd="0" destOrd="0" presId="urn:microsoft.com/office/officeart/2005/8/layout/cycle2"/>
    <dgm:cxn modelId="{8DD5B75B-0112-472A-A4D0-06DA285BD91B}" type="presParOf" srcId="{93EB4F51-1BCF-403B-AE00-848F5F9A425E}" destId="{CC62D81D-6823-440C-B8CA-2C2299C8D901}" srcOrd="8" destOrd="0" presId="urn:microsoft.com/office/officeart/2005/8/layout/cycle2"/>
    <dgm:cxn modelId="{09CE8953-3A51-4369-AD0A-F20D03DFBD07}" type="presParOf" srcId="{93EB4F51-1BCF-403B-AE00-848F5F9A425E}" destId="{597E5A31-AC40-4DCC-8879-1C11A1385281}" srcOrd="9" destOrd="0" presId="urn:microsoft.com/office/officeart/2005/8/layout/cycle2"/>
    <dgm:cxn modelId="{ED297F91-9121-42CA-913A-3B292A180D91}" type="presParOf" srcId="{597E5A31-AC40-4DCC-8879-1C11A1385281}" destId="{709E00A7-6185-4CE9-BBE8-5911B37C882B}" srcOrd="0" destOrd="0" presId="urn:microsoft.com/office/officeart/2005/8/layout/cycle2"/>
    <dgm:cxn modelId="{32F4758D-DDCE-48C7-92FA-A69A8C980F68}" type="presParOf" srcId="{93EB4F51-1BCF-403B-AE00-848F5F9A425E}" destId="{A69965EC-4931-4F35-B653-694502C21DAC}" srcOrd="10" destOrd="0" presId="urn:microsoft.com/office/officeart/2005/8/layout/cycle2"/>
    <dgm:cxn modelId="{58FC25B2-A9BF-47FD-9438-B4534E06C0AA}" type="presParOf" srcId="{93EB4F51-1BCF-403B-AE00-848F5F9A425E}" destId="{667A7E33-7C49-4D35-A48C-915508F74CF6}" srcOrd="11" destOrd="0" presId="urn:microsoft.com/office/officeart/2005/8/layout/cycle2"/>
    <dgm:cxn modelId="{BEA1AA73-4416-4137-A377-B9A4E7A31526}" type="presParOf" srcId="{667A7E33-7C49-4D35-A48C-915508F74CF6}" destId="{9F5F6C25-2DFB-461E-8DB6-83B1F3861BB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A32F2-ECE5-4546-8EDF-FC2B3DD0D0F2}">
      <dsp:nvSpPr>
        <dsp:cNvPr id="0" name=""/>
        <dsp:cNvSpPr/>
      </dsp:nvSpPr>
      <dsp:spPr>
        <a:xfrm>
          <a:off x="3096074" y="1302"/>
          <a:ext cx="2085582" cy="11409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Contingency</a:t>
          </a:r>
          <a:r>
            <a:rPr lang="es-ES" sz="2000" b="1" kern="1200" dirty="0" smtClean="0"/>
            <a:t> plan</a:t>
          </a:r>
          <a:endParaRPr lang="es-ES" sz="2000" b="1" kern="1200" dirty="0"/>
        </a:p>
      </dsp:txBody>
      <dsp:txXfrm>
        <a:off x="3401500" y="168396"/>
        <a:ext cx="1474730" cy="806802"/>
      </dsp:txXfrm>
    </dsp:sp>
    <dsp:sp modelId="{2FADE592-B06E-436D-9009-4DC63BB20F56}">
      <dsp:nvSpPr>
        <dsp:cNvPr id="0" name=""/>
        <dsp:cNvSpPr/>
      </dsp:nvSpPr>
      <dsp:spPr>
        <a:xfrm rot="753513">
          <a:off x="5231974" y="658828"/>
          <a:ext cx="323789" cy="38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5233136" y="725284"/>
        <a:ext cx="226652" cy="231050"/>
      </dsp:txXfrm>
    </dsp:sp>
    <dsp:sp modelId="{9E2407DB-B461-4BEB-B26C-9EC1B326849E}">
      <dsp:nvSpPr>
        <dsp:cNvPr id="0" name=""/>
        <dsp:cNvSpPr/>
      </dsp:nvSpPr>
      <dsp:spPr>
        <a:xfrm>
          <a:off x="5587550" y="465037"/>
          <a:ext cx="2848609" cy="1493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Internet </a:t>
          </a:r>
          <a:r>
            <a:rPr lang="es-ES" sz="2000" b="1" kern="1200" dirty="0" err="1" smtClean="0"/>
            <a:t>connection</a:t>
          </a:r>
          <a:endParaRPr lang="es-ES" sz="2000" b="1" kern="1200" dirty="0"/>
        </a:p>
      </dsp:txBody>
      <dsp:txXfrm>
        <a:off x="6004719" y="683760"/>
        <a:ext cx="2014271" cy="1056088"/>
      </dsp:txXfrm>
    </dsp:sp>
    <dsp:sp modelId="{B8B4F57A-3E7B-4AEF-BE77-84772C38226B}">
      <dsp:nvSpPr>
        <dsp:cNvPr id="0" name=""/>
        <dsp:cNvSpPr/>
      </dsp:nvSpPr>
      <dsp:spPr>
        <a:xfrm rot="5525636">
          <a:off x="6837018" y="2018819"/>
          <a:ext cx="276579" cy="38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6880021" y="2054377"/>
        <a:ext cx="193605" cy="231050"/>
      </dsp:txXfrm>
    </dsp:sp>
    <dsp:sp modelId="{6DF9EFE4-3766-468C-A0C3-859F6E455B26}">
      <dsp:nvSpPr>
        <dsp:cNvPr id="0" name=""/>
        <dsp:cNvSpPr/>
      </dsp:nvSpPr>
      <dsp:spPr>
        <a:xfrm>
          <a:off x="5956615" y="2479741"/>
          <a:ext cx="1969943" cy="1307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Moderator</a:t>
          </a:r>
          <a:endParaRPr lang="es-ES" sz="2000" b="1" kern="1200" dirty="0"/>
        </a:p>
      </dsp:txBody>
      <dsp:txXfrm>
        <a:off x="6245106" y="2671266"/>
        <a:ext cx="1392961" cy="924765"/>
      </dsp:txXfrm>
    </dsp:sp>
    <dsp:sp modelId="{941A7081-FFB2-4563-82ED-97DC6AF46C5E}">
      <dsp:nvSpPr>
        <dsp:cNvPr id="0" name=""/>
        <dsp:cNvSpPr/>
      </dsp:nvSpPr>
      <dsp:spPr>
        <a:xfrm rot="9769157">
          <a:off x="5173925" y="3389233"/>
          <a:ext cx="636540" cy="38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5286873" y="3449188"/>
        <a:ext cx="521015" cy="231050"/>
      </dsp:txXfrm>
    </dsp:sp>
    <dsp:sp modelId="{23142D79-C7E5-4736-A536-D6250A61E187}">
      <dsp:nvSpPr>
        <dsp:cNvPr id="0" name=""/>
        <dsp:cNvSpPr/>
      </dsp:nvSpPr>
      <dsp:spPr>
        <a:xfrm>
          <a:off x="3301652" y="3429707"/>
          <a:ext cx="1674426" cy="11409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Screens</a:t>
          </a:r>
          <a:r>
            <a:rPr lang="es-ES" sz="2000" b="1" kern="1200" dirty="0" smtClean="0"/>
            <a:t> (3)</a:t>
          </a:r>
          <a:endParaRPr lang="es-ES" sz="2000" b="1" kern="1200" dirty="0"/>
        </a:p>
      </dsp:txBody>
      <dsp:txXfrm>
        <a:off x="3546866" y="3596801"/>
        <a:ext cx="1183998" cy="806802"/>
      </dsp:txXfrm>
    </dsp:sp>
    <dsp:sp modelId="{35EAF0D0-12C2-42E1-AAFC-E38A97F0B2D5}">
      <dsp:nvSpPr>
        <dsp:cNvPr id="0" name=""/>
        <dsp:cNvSpPr/>
      </dsp:nvSpPr>
      <dsp:spPr>
        <a:xfrm rot="12332019">
          <a:off x="3104256" y="3376320"/>
          <a:ext cx="263305" cy="38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3179390" y="3470361"/>
        <a:ext cx="184314" cy="231050"/>
      </dsp:txXfrm>
    </dsp:sp>
    <dsp:sp modelId="{CC62D81D-6823-440C-B8CA-2C2299C8D901}">
      <dsp:nvSpPr>
        <dsp:cNvPr id="0" name=""/>
        <dsp:cNvSpPr/>
      </dsp:nvSpPr>
      <dsp:spPr>
        <a:xfrm>
          <a:off x="1462267" y="2557230"/>
          <a:ext cx="1700350" cy="11409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err="1" smtClean="0"/>
            <a:t>Polls</a:t>
          </a:r>
          <a:endParaRPr lang="es-ES" sz="2200" b="1" kern="1200" dirty="0"/>
        </a:p>
      </dsp:txBody>
      <dsp:txXfrm>
        <a:off x="1711277" y="2724324"/>
        <a:ext cx="1202330" cy="806802"/>
      </dsp:txXfrm>
    </dsp:sp>
    <dsp:sp modelId="{597E5A31-AC40-4DCC-8879-1C11A1385281}">
      <dsp:nvSpPr>
        <dsp:cNvPr id="0" name=""/>
        <dsp:cNvSpPr/>
      </dsp:nvSpPr>
      <dsp:spPr>
        <a:xfrm rot="15114206">
          <a:off x="1631912" y="1825108"/>
          <a:ext cx="635550" cy="38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1707617" y="1957030"/>
        <a:ext cx="520025" cy="231050"/>
      </dsp:txXfrm>
    </dsp:sp>
    <dsp:sp modelId="{A69965EC-4931-4F35-B653-694502C21DAC}">
      <dsp:nvSpPr>
        <dsp:cNvPr id="0" name=""/>
        <dsp:cNvSpPr/>
      </dsp:nvSpPr>
      <dsp:spPr>
        <a:xfrm>
          <a:off x="559261" y="299027"/>
          <a:ext cx="2030473" cy="11409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Digital </a:t>
          </a:r>
          <a:r>
            <a:rPr lang="es-ES" sz="2200" b="1" kern="1200" dirty="0" err="1" smtClean="0"/>
            <a:t>writing</a:t>
          </a:r>
          <a:r>
            <a:rPr lang="es-ES" sz="2200" b="1" kern="1200" dirty="0" smtClean="0"/>
            <a:t> </a:t>
          </a:r>
          <a:r>
            <a:rPr lang="es-ES" sz="2200" b="1" kern="1200" dirty="0" err="1" smtClean="0"/>
            <a:t>pad</a:t>
          </a:r>
          <a:endParaRPr lang="es-ES" sz="2200" b="1" kern="1200" dirty="0"/>
        </a:p>
      </dsp:txBody>
      <dsp:txXfrm>
        <a:off x="856617" y="466121"/>
        <a:ext cx="1435761" cy="806802"/>
      </dsp:txXfrm>
    </dsp:sp>
    <dsp:sp modelId="{667A7E33-7C49-4D35-A48C-915508F74CF6}">
      <dsp:nvSpPr>
        <dsp:cNvPr id="0" name=""/>
        <dsp:cNvSpPr/>
      </dsp:nvSpPr>
      <dsp:spPr>
        <a:xfrm rot="21202654">
          <a:off x="2688768" y="530575"/>
          <a:ext cx="293488" cy="38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2689062" y="612669"/>
        <a:ext cx="205442" cy="231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7FEC8-3C46-412F-B256-38EBDA6D37D1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44780-D180-43F4-90FF-A355F2117BA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2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V2-01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800600"/>
            <a:ext cx="5257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9D56-6306-4B40-955B-E8D6C1297F4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B2F3-3672-4C92-9335-2B85E4E6930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2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Cover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40C9-0C8E-4F2B-8FCF-5ECEF70A994A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0A38-C71F-454C-BC8C-E29953FF006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D40C9-0C8E-4F2B-8FCF-5ECEF70A994A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00A38-C71F-454C-BC8C-E29953FF006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bpiazzardi@austral.edu.a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bpiazzardi@austral.edu.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6670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CASE METHODS WORKSHOP</a:t>
            </a:r>
            <a:br>
              <a:rPr lang="en-US" sz="3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</a:br>
            <a:r>
              <a:rPr lang="en-US" sz="3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September </a:t>
            </a:r>
            <a:r>
              <a:rPr lang="en-US" sz="3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24</a:t>
            </a:r>
            <a:r>
              <a:rPr lang="en-US" sz="3000" b="1" dirty="0" smtClean="0">
                <a:solidFill>
                  <a:srgbClr val="15674B"/>
                </a:solidFill>
                <a:latin typeface="+mj-lt"/>
                <a:cs typeface="Arial" pitchFamily="34" charset="0"/>
              </a:rPr>
              <a:t>, 2020</a:t>
            </a:r>
            <a:endParaRPr lang="en-US" sz="3000" b="1" dirty="0">
              <a:solidFill>
                <a:srgbClr val="15674B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56" y="5257799"/>
            <a:ext cx="2007088" cy="14331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924800" cy="104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362200" y="4333936"/>
            <a:ext cx="4572000" cy="1640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Bernardo Piazzardi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Universidad Austral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Argentina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bpiazzardi@austral.edu.ar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41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57" y="1219200"/>
            <a:ext cx="8153400" cy="4525963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to achieve interesting and productive classes for the </a:t>
            </a:r>
            <a:r>
              <a:rPr lang="en-US" dirty="0" smtClean="0"/>
              <a:t>participants…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</a:t>
            </a:r>
            <a:r>
              <a:rPr lang="en-US" dirty="0"/>
              <a:t>by using the case </a:t>
            </a:r>
            <a:r>
              <a:rPr lang="en-US" dirty="0" smtClean="0"/>
              <a:t>method…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</a:t>
            </a:r>
            <a:r>
              <a:rPr lang="en-US" dirty="0"/>
              <a:t>via online </a:t>
            </a:r>
            <a:r>
              <a:rPr lang="en-US" dirty="0" smtClean="0"/>
              <a:t>platforms…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on pandemic times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method through online classes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The challenge</a:t>
            </a:r>
          </a:p>
        </p:txBody>
      </p:sp>
      <p:sp>
        <p:nvSpPr>
          <p:cNvPr id="2" name="Llamada ovalada 1"/>
          <p:cNvSpPr/>
          <p:nvPr/>
        </p:nvSpPr>
        <p:spPr>
          <a:xfrm>
            <a:off x="6553200" y="2362200"/>
            <a:ext cx="2590800" cy="1958181"/>
          </a:xfrm>
          <a:prstGeom prst="wedgeEllipseCallout">
            <a:avLst>
              <a:gd name="adj1" fmla="val -35742"/>
              <a:gd name="adj2" fmla="val 73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Pleasant and productive pedagogical experience</a:t>
            </a:r>
          </a:p>
        </p:txBody>
      </p:sp>
      <p:sp>
        <p:nvSpPr>
          <p:cNvPr id="6" name="Cara sonriente 5"/>
          <p:cNvSpPr/>
          <p:nvPr/>
        </p:nvSpPr>
        <p:spPr>
          <a:xfrm>
            <a:off x="6019800" y="4724400"/>
            <a:ext cx="914400" cy="9144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-12361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Context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Understanding the participant (*)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4800" y="1103806"/>
            <a:ext cx="320040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Due to the pandemic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Emotional situation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Economic situation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Social situation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886199" y="1153481"/>
            <a:ext cx="516774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will the future be ("new normal")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Anxiety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Uncertainty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Expectation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46957" y="2876138"/>
            <a:ext cx="537358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*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  <a:r>
              <a:rPr kumimoji="0" lang="es-A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Som</a:t>
            </a:r>
            <a:r>
              <a:rPr lang="es-AR" sz="2400" kern="0" dirty="0" smtClean="0">
                <a:solidFill>
                  <a:prstClr val="black"/>
                </a:solidFill>
              </a:rPr>
              <a:t>e </a:t>
            </a:r>
            <a:r>
              <a:rPr lang="es-AR" sz="2400" kern="0" dirty="0" err="1" smtClean="0">
                <a:solidFill>
                  <a:prstClr val="black"/>
                </a:solidFill>
              </a:rPr>
              <a:t>key</a:t>
            </a:r>
            <a:r>
              <a:rPr lang="es-AR" sz="2400" kern="0" dirty="0" smtClean="0">
                <a:solidFill>
                  <a:prstClr val="black"/>
                </a:solidFill>
              </a:rPr>
              <a:t> </a:t>
            </a:r>
            <a:r>
              <a:rPr lang="es-AR" sz="2400" kern="0" dirty="0" err="1" smtClean="0">
                <a:solidFill>
                  <a:prstClr val="black"/>
                </a:solidFill>
              </a:rPr>
              <a:t>factors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A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selection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A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criteria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A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A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cases (**)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A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sessions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A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planning</a:t>
            </a:r>
            <a:r>
              <a:rPr kumimoji="0" lang="es-A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(***)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62200" y="4344690"/>
            <a:ext cx="651955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(**) Tip for selecting cases: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“Normal” agribusiness management challenges and business strategy themes + the new COVID 19 "drivers“…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887501" y="5480826"/>
            <a:ext cx="31664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(***) </a:t>
            </a:r>
            <a:r>
              <a:rPr lang="es-AR" b="1" dirty="0" err="1" smtClean="0"/>
              <a:t>Tip</a:t>
            </a:r>
            <a:r>
              <a:rPr lang="es-AR" b="1" dirty="0" smtClean="0"/>
              <a:t> </a:t>
            </a:r>
            <a:r>
              <a:rPr lang="es-AR" b="1" dirty="0" err="1" smtClean="0"/>
              <a:t>for</a:t>
            </a:r>
            <a:r>
              <a:rPr lang="es-AR" b="1" dirty="0" smtClean="0"/>
              <a:t> </a:t>
            </a:r>
            <a:r>
              <a:rPr lang="es-AR" b="1" dirty="0" err="1" smtClean="0"/>
              <a:t>planning</a:t>
            </a:r>
            <a:r>
              <a:rPr lang="es-AR" b="1" dirty="0" smtClean="0"/>
              <a:t> </a:t>
            </a:r>
            <a:r>
              <a:rPr lang="es-AR" b="1" dirty="0" err="1" smtClean="0"/>
              <a:t>sessions</a:t>
            </a:r>
            <a:r>
              <a:rPr lang="es-AR" b="1" dirty="0" smtClean="0"/>
              <a:t>:</a:t>
            </a:r>
          </a:p>
          <a:p>
            <a:r>
              <a:rPr lang="es-AR" dirty="0" smtClean="0"/>
              <a:t> </a:t>
            </a:r>
            <a:r>
              <a:rPr lang="es-AR" dirty="0" err="1" smtClean="0"/>
              <a:t>Less</a:t>
            </a:r>
            <a:r>
              <a:rPr lang="es-AR" dirty="0" smtClean="0"/>
              <a:t> </a:t>
            </a:r>
            <a:r>
              <a:rPr lang="es-AR" dirty="0" err="1" smtClean="0"/>
              <a:t>is</a:t>
            </a:r>
            <a:r>
              <a:rPr lang="es-AR" dirty="0" smtClean="0"/>
              <a:t> more </a:t>
            </a:r>
            <a:r>
              <a:rPr lang="es-AR" dirty="0" smtClean="0"/>
              <a:t>(</a:t>
            </a:r>
            <a:r>
              <a:rPr lang="es-AR" dirty="0" err="1" smtClean="0"/>
              <a:t>the</a:t>
            </a:r>
            <a:r>
              <a:rPr lang="es-AR" dirty="0" smtClean="0"/>
              <a:t> use </a:t>
            </a:r>
            <a:r>
              <a:rPr lang="es-AR" dirty="0" smtClean="0"/>
              <a:t>of time)</a:t>
            </a:r>
            <a:endParaRPr lang="en-US" dirty="0"/>
          </a:p>
        </p:txBody>
      </p:sp>
      <p:sp>
        <p:nvSpPr>
          <p:cNvPr id="3" name="Cara sonriente 2"/>
          <p:cNvSpPr/>
          <p:nvPr/>
        </p:nvSpPr>
        <p:spPr>
          <a:xfrm>
            <a:off x="190500" y="4882664"/>
            <a:ext cx="914400" cy="9144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lamada ovalada 8"/>
          <p:cNvSpPr/>
          <p:nvPr/>
        </p:nvSpPr>
        <p:spPr>
          <a:xfrm>
            <a:off x="0" y="2876138"/>
            <a:ext cx="2667000" cy="1655528"/>
          </a:xfrm>
          <a:prstGeom prst="wedgeEllipseCallout">
            <a:avLst>
              <a:gd name="adj1" fmla="val -13943"/>
              <a:gd name="adj2" fmla="val 70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Human Connection 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41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 Light" panose="020F0302020204030204"/>
              </a:rPr>
              <a:t>Commitment and involvement</a:t>
            </a:r>
            <a:endParaRPr lang="en-U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90945" y="1148834"/>
            <a:ext cx="440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1. </a:t>
            </a:r>
            <a:r>
              <a:rPr lang="es-AR" b="1" dirty="0" smtClean="0"/>
              <a:t>Case </a:t>
            </a:r>
            <a:r>
              <a:rPr lang="es-AR" b="1" dirty="0" err="1" smtClean="0"/>
              <a:t>selection</a:t>
            </a:r>
            <a:r>
              <a:rPr lang="es-AR" b="1" dirty="0" smtClean="0"/>
              <a:t> </a:t>
            </a:r>
            <a:r>
              <a:rPr lang="es-AR" b="1" dirty="0" err="1" smtClean="0"/>
              <a:t>criteria</a:t>
            </a:r>
            <a:r>
              <a:rPr lang="es-AR" dirty="0" smtClean="0"/>
              <a:t>: </a:t>
            </a:r>
            <a:r>
              <a:rPr lang="es-AR" dirty="0" err="1" smtClean="0"/>
              <a:t>critical</a:t>
            </a:r>
            <a:r>
              <a:rPr lang="es-AR" dirty="0" smtClean="0"/>
              <a:t> </a:t>
            </a:r>
            <a:r>
              <a:rPr lang="es-AR" dirty="0" err="1" smtClean="0"/>
              <a:t>for</a:t>
            </a:r>
            <a:r>
              <a:rPr lang="es-AR" dirty="0" smtClean="0"/>
              <a:t> </a:t>
            </a:r>
            <a:r>
              <a:rPr lang="es-AR" dirty="0" err="1" smtClean="0"/>
              <a:t>success</a:t>
            </a:r>
            <a:r>
              <a:rPr lang="es-AR" dirty="0" smtClean="0"/>
              <a:t> !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284018" y="1600200"/>
            <a:ext cx="6338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Prior to the session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Preparing the case in advance becomes more important: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Selection of materials for participants: Not only text!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Guide: Adapt assignments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4800" y="3048000"/>
            <a:ext cx="8631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</a:t>
            </a:r>
            <a:r>
              <a:rPr kumimoji="0" lang="es-A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During</a:t>
            </a:r>
            <a:r>
              <a:rPr kumimoji="0" lang="es-A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A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</a:t>
            </a:r>
            <a:r>
              <a:rPr kumimoji="0" lang="es-A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A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session</a:t>
            </a:r>
            <a:r>
              <a:rPr kumimoji="0" lang="es-A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Criteria for distributing time for the session: </a:t>
            </a:r>
            <a:endParaRPr kumimoji="0" lang="es-A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Introduction to the case: no more than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15 minutes </a:t>
            </a:r>
            <a:r>
              <a:rPr lang="en-US" kern="0" dirty="0" smtClean="0">
                <a:solidFill>
                  <a:prstClr val="black"/>
                </a:solidFill>
              </a:rPr>
              <a:t>(Includes the conceptual-theoretical framework)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Break-out rooms: active presence of the professor: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25 minutes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Plenary discussion: its proper functioning depends on the balance between the flow of contributions and the concrete and balanced participation of the participants: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30 minutes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Try to have the case “protagonist” on board for the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plenary !!!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takeaways will only be of value if the closing of the plenary discussion has an "impact“: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 minutes</a:t>
            </a:r>
            <a:endParaRPr kumimoji="0" lang="es-AR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957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libri Light" panose="020F0302020204030204"/>
              </a:rPr>
              <a:t>Commitment and involvement</a:t>
            </a:r>
            <a:endParaRPr lang="en-U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04800" y="9144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4. Post </a:t>
            </a:r>
            <a:r>
              <a:rPr lang="es-AR" sz="2800" b="1" dirty="0" err="1" smtClean="0"/>
              <a:t>session</a:t>
            </a:r>
            <a:r>
              <a:rPr lang="es-AR" sz="2800" b="1" dirty="0" smtClean="0"/>
              <a:t> !!!</a:t>
            </a:r>
          </a:p>
          <a:p>
            <a:endParaRPr lang="es-AR" sz="2800" dirty="0" smtClean="0"/>
          </a:p>
          <a:p>
            <a:r>
              <a:rPr lang="es-AR" sz="2800" dirty="0" err="1" smtClean="0"/>
              <a:t>Send</a:t>
            </a:r>
            <a:r>
              <a:rPr lang="es-AR" sz="2800" dirty="0" smtClean="0"/>
              <a:t> me </a:t>
            </a:r>
            <a:r>
              <a:rPr lang="es-AR" sz="2800" dirty="0" err="1" smtClean="0"/>
              <a:t>your</a:t>
            </a:r>
            <a:r>
              <a:rPr lang="es-AR" sz="2800" dirty="0" smtClean="0"/>
              <a:t> video !!! (</a:t>
            </a:r>
            <a:r>
              <a:rPr lang="es-AR" sz="2800" dirty="0" err="1" smtClean="0"/>
              <a:t>one</a:t>
            </a:r>
            <a:r>
              <a:rPr lang="es-AR" sz="2800" dirty="0" smtClean="0"/>
              <a:t> per </a:t>
            </a:r>
            <a:r>
              <a:rPr lang="es-AR" sz="2800" dirty="0" err="1" smtClean="0"/>
              <a:t>team</a:t>
            </a:r>
            <a:r>
              <a:rPr lang="es-AR" sz="2800" dirty="0" smtClean="0"/>
              <a:t>)</a:t>
            </a:r>
          </a:p>
          <a:p>
            <a:endParaRPr lang="es-AR" sz="2800" dirty="0" smtClean="0"/>
          </a:p>
          <a:p>
            <a:r>
              <a:rPr lang="es-AR" sz="2800" dirty="0" smtClean="0"/>
              <a:t>Peer </a:t>
            </a:r>
            <a:r>
              <a:rPr lang="es-AR" sz="2800" dirty="0" err="1" smtClean="0"/>
              <a:t>review</a:t>
            </a:r>
            <a:r>
              <a:rPr lang="es-AR" sz="2800" dirty="0" smtClean="0"/>
              <a:t>: (</a:t>
            </a:r>
            <a:r>
              <a:rPr lang="es-AR" sz="2800" dirty="0" err="1" smtClean="0"/>
              <a:t>template</a:t>
            </a:r>
            <a:r>
              <a:rPr lang="es-AR" sz="2800" dirty="0" smtClean="0"/>
              <a:t> </a:t>
            </a:r>
            <a:r>
              <a:rPr lang="es-AR" sz="2800" dirty="0" err="1" smtClean="0"/>
              <a:t>for</a:t>
            </a:r>
            <a:r>
              <a:rPr lang="es-AR" sz="2800" dirty="0" smtClean="0"/>
              <a:t> </a:t>
            </a:r>
            <a:r>
              <a:rPr lang="es-AR" sz="2800" dirty="0" err="1" smtClean="0"/>
              <a:t>all</a:t>
            </a:r>
            <a:r>
              <a:rPr lang="es-AR" sz="2800" dirty="0" smtClean="0"/>
              <a:t> </a:t>
            </a:r>
            <a:r>
              <a:rPr lang="es-AR" sz="2800" dirty="0" err="1" smtClean="0"/>
              <a:t>participants</a:t>
            </a:r>
            <a:r>
              <a:rPr lang="es-AR" sz="2800" dirty="0" smtClean="0"/>
              <a:t> to do a critique of </a:t>
            </a:r>
            <a:r>
              <a:rPr lang="es-AR" sz="2800" dirty="0" err="1" smtClean="0"/>
              <a:t>the</a:t>
            </a:r>
            <a:r>
              <a:rPr lang="es-AR" sz="2800" dirty="0" smtClean="0"/>
              <a:t> videos)</a:t>
            </a:r>
          </a:p>
          <a:p>
            <a:endParaRPr lang="es-AR" sz="2800" dirty="0" smtClean="0"/>
          </a:p>
          <a:p>
            <a:r>
              <a:rPr lang="es-AR" sz="2800" dirty="0" smtClean="0"/>
              <a:t>Final </a:t>
            </a:r>
            <a:r>
              <a:rPr lang="es-AR" sz="2800" dirty="0" err="1" smtClean="0"/>
              <a:t>feedback</a:t>
            </a:r>
            <a:r>
              <a:rPr lang="es-AR" sz="2800" dirty="0" smtClean="0"/>
              <a:t>: to </a:t>
            </a:r>
            <a:r>
              <a:rPr lang="es-AR" sz="2800" dirty="0" err="1" smtClean="0"/>
              <a:t>each</a:t>
            </a:r>
            <a:r>
              <a:rPr lang="es-AR" sz="2800" dirty="0" smtClean="0"/>
              <a:t> </a:t>
            </a:r>
            <a:r>
              <a:rPr lang="es-AR" sz="2800" dirty="0" smtClean="0"/>
              <a:t>of </a:t>
            </a:r>
            <a:r>
              <a:rPr lang="es-AR" sz="2800" dirty="0" err="1" smtClean="0"/>
              <a:t>the</a:t>
            </a:r>
            <a:r>
              <a:rPr lang="es-AR" sz="2800" dirty="0" smtClean="0"/>
              <a:t> </a:t>
            </a:r>
            <a:r>
              <a:rPr lang="es-AR" sz="2800" dirty="0" err="1" smtClean="0"/>
              <a:t>participant</a:t>
            </a:r>
            <a:r>
              <a:rPr lang="es-AR" sz="2800" dirty="0" smtClean="0"/>
              <a:t> </a:t>
            </a:r>
            <a:r>
              <a:rPr lang="es-AR" sz="2800" dirty="0" err="1" smtClean="0"/>
              <a:t>by</a:t>
            </a:r>
            <a:r>
              <a:rPr lang="es-AR" sz="2800" dirty="0" smtClean="0"/>
              <a:t> </a:t>
            </a:r>
            <a:r>
              <a:rPr lang="es-AR" sz="2800" dirty="0" err="1" smtClean="0"/>
              <a:t>the</a:t>
            </a:r>
            <a:r>
              <a:rPr lang="es-AR" sz="2800" dirty="0" smtClean="0"/>
              <a:t> </a:t>
            </a:r>
            <a:r>
              <a:rPr lang="es-AR" sz="2800" dirty="0" err="1" smtClean="0"/>
              <a:t>professor</a:t>
            </a:r>
            <a:endParaRPr lang="es-AR" sz="2800" dirty="0" smtClean="0"/>
          </a:p>
          <a:p>
            <a:r>
              <a:rPr lang="es-AR" sz="2800" dirty="0" smtClean="0"/>
              <a:t>Inputs </a:t>
            </a:r>
            <a:r>
              <a:rPr lang="es-AR" sz="2800" dirty="0" err="1" smtClean="0"/>
              <a:t>for</a:t>
            </a:r>
            <a:r>
              <a:rPr lang="es-AR" sz="2800" dirty="0" smtClean="0"/>
              <a:t> </a:t>
            </a:r>
            <a:r>
              <a:rPr lang="es-AR" sz="2800" dirty="0" err="1" smtClean="0"/>
              <a:t>the</a:t>
            </a:r>
            <a:r>
              <a:rPr lang="es-AR" sz="2800" dirty="0" smtClean="0"/>
              <a:t> </a:t>
            </a:r>
            <a:r>
              <a:rPr lang="es-AR" sz="2800" dirty="0" err="1" smtClean="0"/>
              <a:t>feedback</a:t>
            </a:r>
            <a:r>
              <a:rPr lang="es-AR" sz="2800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AR" sz="2800" dirty="0" smtClean="0"/>
              <a:t>Performance </a:t>
            </a:r>
            <a:r>
              <a:rPr lang="es-AR" sz="2800" dirty="0" err="1" smtClean="0"/>
              <a:t>on</a:t>
            </a:r>
            <a:r>
              <a:rPr lang="es-AR" sz="2800" dirty="0" smtClean="0"/>
              <a:t> </a:t>
            </a:r>
            <a:r>
              <a:rPr lang="es-AR" sz="2800" dirty="0" err="1" smtClean="0"/>
              <a:t>the</a:t>
            </a:r>
            <a:r>
              <a:rPr lang="es-AR" sz="2800" dirty="0" smtClean="0"/>
              <a:t> 3 </a:t>
            </a:r>
            <a:r>
              <a:rPr lang="es-AR" sz="2800" dirty="0" err="1" smtClean="0"/>
              <a:t>stages</a:t>
            </a:r>
            <a:r>
              <a:rPr lang="es-AR" sz="2800" dirty="0" smtClean="0"/>
              <a:t> (pre, </a:t>
            </a:r>
            <a:r>
              <a:rPr lang="es-AR" sz="2800" dirty="0" err="1" smtClean="0"/>
              <a:t>during</a:t>
            </a:r>
            <a:r>
              <a:rPr lang="es-AR" sz="2800" dirty="0"/>
              <a:t> </a:t>
            </a:r>
            <a:r>
              <a:rPr lang="es-AR" sz="2800" dirty="0" smtClean="0"/>
              <a:t>post sesión)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AR" sz="2800" dirty="0" err="1" smtClean="0"/>
              <a:t>The</a:t>
            </a:r>
            <a:r>
              <a:rPr lang="es-AR" sz="2800" dirty="0" smtClean="0"/>
              <a:t> video and </a:t>
            </a:r>
            <a:r>
              <a:rPr lang="es-AR" sz="2800" dirty="0" err="1" smtClean="0"/>
              <a:t>other</a:t>
            </a:r>
            <a:r>
              <a:rPr lang="es-AR" sz="2800" dirty="0" smtClean="0"/>
              <a:t> </a:t>
            </a:r>
            <a:r>
              <a:rPr lang="es-AR" sz="2800" dirty="0" err="1" smtClean="0"/>
              <a:t>interactions</a:t>
            </a:r>
            <a:r>
              <a:rPr lang="es-AR" sz="2800" dirty="0" smtClean="0"/>
              <a:t> (</a:t>
            </a:r>
            <a:r>
              <a:rPr lang="es-AR" sz="2800" dirty="0" err="1" smtClean="0"/>
              <a:t>wapp</a:t>
            </a:r>
            <a:r>
              <a:rPr lang="es-AR" sz="2800" dirty="0" smtClean="0"/>
              <a:t>, </a:t>
            </a:r>
            <a:r>
              <a:rPr lang="es-AR" sz="2800" dirty="0" err="1" smtClean="0"/>
              <a:t>etc</a:t>
            </a:r>
            <a:r>
              <a:rPr lang="es-A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08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Basic tool kit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56105582"/>
              </p:ext>
            </p:extLst>
          </p:nvPr>
        </p:nvGraphicFramePr>
        <p:xfrm>
          <a:off x="304800" y="1447800"/>
          <a:ext cx="868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6545" y="516082"/>
            <a:ext cx="1703309" cy="1133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7114" y="2017675"/>
            <a:ext cx="1144486" cy="6409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5527" y="4508932"/>
            <a:ext cx="1143000" cy="12329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00" y="5516706"/>
            <a:ext cx="2287444" cy="11473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284" y="4852481"/>
            <a:ext cx="1996305" cy="13284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873" y="2739913"/>
            <a:ext cx="1317564" cy="11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FF0000"/>
                </a:solidFill>
              </a:rPr>
              <a:t>Some final </a:t>
            </a:r>
            <a:r>
              <a:rPr lang="es-AR" b="1" dirty="0" err="1" smtClean="0">
                <a:solidFill>
                  <a:srgbClr val="FF0000"/>
                </a:solidFill>
              </a:rPr>
              <a:t>thoughts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27709" y="1122945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Remember that the case method is </a:t>
            </a:r>
            <a:r>
              <a:rPr lang="en-US" sz="2400" dirty="0" smtClean="0">
                <a:solidFill>
                  <a:srgbClr val="FF0000"/>
                </a:solidFill>
              </a:rPr>
              <a:t>participant-centered</a:t>
            </a:r>
            <a:r>
              <a:rPr lang="en-US" sz="2400" dirty="0" smtClean="0"/>
              <a:t>: </a:t>
            </a:r>
          </a:p>
          <a:p>
            <a:pPr lvl="1"/>
            <a:r>
              <a:rPr lang="en-US" sz="2400" dirty="0" smtClean="0"/>
              <a:t>Don´t push them, </a:t>
            </a:r>
            <a:r>
              <a:rPr lang="en-US" sz="2400" dirty="0" smtClean="0"/>
              <a:t>beware, </a:t>
            </a:r>
            <a:r>
              <a:rPr lang="en-US" sz="2400" dirty="0" smtClean="0"/>
              <a:t>fragile, handle with care, they </a:t>
            </a:r>
            <a:r>
              <a:rPr lang="en-US" sz="2400" dirty="0" smtClean="0"/>
              <a:t>(we) are </a:t>
            </a:r>
            <a:r>
              <a:rPr lang="en-US" sz="2400" dirty="0" smtClean="0"/>
              <a:t>under enough pressure already…</a:t>
            </a:r>
            <a:endParaRPr lang="en-US" sz="2400" dirty="0"/>
          </a:p>
        </p:txBody>
      </p:sp>
      <p:sp>
        <p:nvSpPr>
          <p:cNvPr id="5" name="Rectángulo 4"/>
          <p:cNvSpPr/>
          <p:nvPr/>
        </p:nvSpPr>
        <p:spPr>
          <a:xfrm>
            <a:off x="42471" y="2507866"/>
            <a:ext cx="9047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2. </a:t>
            </a:r>
            <a:r>
              <a:rPr lang="en-US" sz="2400" dirty="0" smtClean="0"/>
              <a:t>Achieving learning </a:t>
            </a:r>
            <a:r>
              <a:rPr lang="en-US" sz="2400" dirty="0" smtClean="0"/>
              <a:t>objectives: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Besides </a:t>
            </a:r>
            <a:r>
              <a:rPr lang="en-US" sz="2400" dirty="0"/>
              <a:t>the “obvious” </a:t>
            </a:r>
            <a:r>
              <a:rPr lang="en-US" sz="2400" dirty="0" smtClean="0"/>
              <a:t>ones (teaching note), we should take into account </a:t>
            </a:r>
            <a:r>
              <a:rPr lang="en-US" sz="2400" dirty="0" smtClean="0"/>
              <a:t>that </a:t>
            </a:r>
            <a:r>
              <a:rPr lang="en-US" sz="2400" dirty="0" smtClean="0">
                <a:solidFill>
                  <a:srgbClr val="FF0000"/>
                </a:solidFill>
              </a:rPr>
              <a:t>emotions</a:t>
            </a:r>
            <a:r>
              <a:rPr lang="en-US" sz="2400" dirty="0" smtClean="0"/>
              <a:t> </a:t>
            </a:r>
            <a:r>
              <a:rPr lang="en-US" sz="2400" dirty="0" smtClean="0"/>
              <a:t>are a good learning </a:t>
            </a:r>
            <a:r>
              <a:rPr lang="en-US" sz="2400" dirty="0" smtClean="0"/>
              <a:t>technique, specially on dire straits times…</a:t>
            </a:r>
            <a:endParaRPr lang="en-U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2471" y="4219373"/>
            <a:ext cx="8553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</a:t>
            </a:r>
            <a:r>
              <a:rPr lang="en-US" sz="2400" dirty="0" smtClean="0"/>
              <a:t>Enjoy the learning experience:</a:t>
            </a:r>
            <a:endParaRPr lang="en-US" sz="2400" dirty="0"/>
          </a:p>
          <a:p>
            <a:r>
              <a:rPr lang="en-US" sz="2400" dirty="0"/>
              <a:t>You, as a professor, you should also </a:t>
            </a:r>
            <a:r>
              <a:rPr lang="en-US" sz="2400" dirty="0">
                <a:solidFill>
                  <a:srgbClr val="FF0000"/>
                </a:solidFill>
              </a:rPr>
              <a:t>enjoy the ride</a:t>
            </a:r>
            <a:r>
              <a:rPr lang="en-US" sz="2400" dirty="0"/>
              <a:t>, you deserve it </a:t>
            </a:r>
            <a:r>
              <a:rPr lang="en-US" sz="2400" dirty="0" smtClean="0"/>
              <a:t>!!</a:t>
            </a:r>
            <a:endParaRPr lang="en-U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5270138"/>
            <a:ext cx="9552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4. Currently</a:t>
            </a:r>
            <a:r>
              <a:rPr lang="en-US" sz="2800" dirty="0"/>
              <a:t>, we are going through difficult times, so, </a:t>
            </a:r>
            <a:r>
              <a:rPr lang="en-US" sz="2800" dirty="0">
                <a:solidFill>
                  <a:srgbClr val="FF0000"/>
                </a:solidFill>
              </a:rPr>
              <a:t>let´s improve life</a:t>
            </a:r>
          </a:p>
        </p:txBody>
      </p:sp>
    </p:spTree>
    <p:extLst>
      <p:ext uri="{BB962C8B-B14F-4D97-AF65-F5344CB8AC3E}">
        <p14:creationId xmlns:p14="http://schemas.microsoft.com/office/powerpoint/2010/main" val="38169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1061966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​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7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www.ifama.org/resources/Pictures/IFAMA2020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781237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oring clas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173182"/>
            <a:ext cx="3538970" cy="62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905885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674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CASE METHODS WORKSHOP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674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674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September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674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24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674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, 2020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5674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56" y="5257799"/>
            <a:ext cx="2007088" cy="14331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924800" cy="104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362200" y="4333936"/>
            <a:ext cx="4572000" cy="1640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Bernardo Piazzardi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Universidad Austral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Argentina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bpiazzardi@austral.edu.ar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94157" y="1746780"/>
            <a:ext cx="3308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dirty="0" err="1" smtClean="0"/>
              <a:t>Thank</a:t>
            </a:r>
            <a:r>
              <a:rPr lang="es-AR" sz="4800" dirty="0" smtClean="0"/>
              <a:t> </a:t>
            </a:r>
            <a:r>
              <a:rPr lang="es-AR" sz="4800" dirty="0" err="1" smtClean="0"/>
              <a:t>you</a:t>
            </a:r>
            <a:r>
              <a:rPr lang="es-AR" sz="4800" dirty="0" smtClean="0"/>
              <a:t> !!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292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12410</TotalTime>
  <Words>453</Words>
  <Application>Microsoft Office PowerPoint</Application>
  <PresentationFormat>Presentación en pantalla (4:3)</PresentationFormat>
  <Paragraphs>78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Office Theme</vt:lpstr>
      <vt:lpstr>Presentación de PowerPoint</vt:lpstr>
      <vt:lpstr>Case method through online classes The challenge</vt:lpstr>
      <vt:lpstr>Context Understanding the participant (*)</vt:lpstr>
      <vt:lpstr>Commitment and involvement</vt:lpstr>
      <vt:lpstr>Commitment and involvement</vt:lpstr>
      <vt:lpstr>Basic tool kit</vt:lpstr>
      <vt:lpstr>Some final thoughts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Kathryn</dc:creator>
  <cp:lastModifiedBy>BERNARDO PIAZZARDI</cp:lastModifiedBy>
  <cp:revision>174</cp:revision>
  <dcterms:created xsi:type="dcterms:W3CDTF">2015-09-30T13:20:20Z</dcterms:created>
  <dcterms:modified xsi:type="dcterms:W3CDTF">2020-09-21T13:48:24Z</dcterms:modified>
</cp:coreProperties>
</file>